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9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45754" cy="807194"/>
          </a:xfrm>
          <a:solidFill>
            <a:schemeClr val="accent5"/>
          </a:solidFill>
        </p:spPr>
        <p:txBody>
          <a:bodyPr>
            <a:normAutofit/>
          </a:bodyPr>
          <a:lstStyle/>
          <a:p>
            <a:r>
              <a:rPr lang="en-GB" sz="4800" dirty="0" smtClean="0"/>
              <a:t>Students to students to support website </a:t>
            </a:r>
            <a:endParaRPr lang="en-GB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07194"/>
            <a:ext cx="12145754" cy="5284602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GB" sz="3600" dirty="0" smtClean="0"/>
              <a:t>I believe This website is very important for students all over the world. As well as for the developer who develop this website. Which I am going to explain on the next slide.</a:t>
            </a:r>
          </a:p>
          <a:p>
            <a:endParaRPr lang="en-GB" sz="3600" dirty="0" smtClean="0"/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8882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31"/>
            <a:ext cx="12192000" cy="668459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sz="4000" dirty="0" smtClean="0"/>
              <a:t>Registration Page</a:t>
            </a:r>
            <a:endParaRPr lang="en-GB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990"/>
            <a:ext cx="12192000" cy="591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31"/>
            <a:ext cx="12192000" cy="668459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sz="4000" dirty="0" smtClean="0"/>
              <a:t>Index page</a:t>
            </a:r>
            <a:endParaRPr lang="en-GB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989"/>
            <a:ext cx="12192000" cy="55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66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31"/>
            <a:ext cx="12192000" cy="668459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sz="4000" dirty="0" smtClean="0"/>
              <a:t>Subjects Pages </a:t>
            </a:r>
            <a:endParaRPr lang="en-GB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990"/>
            <a:ext cx="12192000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31"/>
            <a:ext cx="12192000" cy="668459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sz="4000" dirty="0" smtClean="0"/>
              <a:t>Documents Page </a:t>
            </a:r>
            <a:endParaRPr lang="en-GB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99989"/>
            <a:ext cx="12192000" cy="601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6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31"/>
            <a:ext cx="12192000" cy="668459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sz="4000" dirty="0" smtClean="0"/>
              <a:t>Admin Login page </a:t>
            </a:r>
            <a:endParaRPr lang="en-GB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990"/>
            <a:ext cx="12192000" cy="61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2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31"/>
            <a:ext cx="12192000" cy="668459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sz="4000" dirty="0" smtClean="0"/>
              <a:t>Admin dashboard </a:t>
            </a:r>
            <a:endParaRPr lang="en-GB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99989"/>
            <a:ext cx="12284491" cy="62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2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31"/>
            <a:ext cx="12192000" cy="668459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sz="4000" dirty="0" smtClean="0"/>
              <a:t>Website testing</a:t>
            </a:r>
            <a:endParaRPr lang="en-GB" sz="4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5165" y="699990"/>
            <a:ext cx="12126836" cy="179726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/>
              <a:t>Hosting the website </a:t>
            </a:r>
            <a:endParaRPr lang="en-GB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/>
              <a:t>Managing the website</a:t>
            </a:r>
            <a:endParaRPr lang="en-GB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 smtClean="0"/>
              <a:t>Website Security are on </a:t>
            </a:r>
            <a:r>
              <a:rPr lang="en-GB" sz="4000" dirty="0" smtClean="0"/>
              <a:t> the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 smtClean="0"/>
          </a:p>
        </p:txBody>
      </p:sp>
    </p:spTree>
    <p:extLst>
      <p:ext uri="{BB962C8B-B14F-4D97-AF65-F5344CB8AC3E}">
        <p14:creationId xmlns:p14="http://schemas.microsoft.com/office/powerpoint/2010/main" val="233113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7116" y="750441"/>
            <a:ext cx="6484883" cy="416208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rgbClr val="002060"/>
                </a:solidFill>
              </a:rPr>
              <a:t>The Goal of this website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750439"/>
          </a:xfrm>
          <a:solidFill>
            <a:schemeClr val="accent4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en-GB" sz="5400" dirty="0" smtClean="0"/>
              <a:t>Students to Students support website </a:t>
            </a:r>
            <a:endParaRPr lang="en-GB" sz="5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750440"/>
            <a:ext cx="4747524" cy="5549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The aim of this website</a:t>
            </a:r>
            <a:endParaRPr lang="en-GB" sz="3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17931" y="1166649"/>
            <a:ext cx="6674069" cy="56913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Supporting students from all-over the world.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Connecting students based on the subjects they are learning.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Creating platform where students can chat and resolve there issues with other students or teachers.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Creating a platform where students can upload and download the documents.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Gaining more understanding about the web development in the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Owning the data for the future of developing other related applications of websites.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305385"/>
            <a:ext cx="5517931" cy="555261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</a:t>
            </a:r>
            <a:r>
              <a:rPr lang="en-GB" sz="3600" dirty="0" smtClean="0"/>
              <a:t>o design and deploy the website.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smtClean="0"/>
              <a:t>Create and connect to the database.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smtClean="0"/>
              <a:t>Gaining more understanding both for front end and backend web developing.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0151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31"/>
            <a:ext cx="12192000" cy="668459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sz="4000" dirty="0" smtClean="0"/>
              <a:t>The machine language that I used to develop the website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1090" y="699991"/>
            <a:ext cx="7020910" cy="5423336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JavaScript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With HTML and CSS</a:t>
            </a:r>
            <a:endParaRPr lang="en-GB" sz="4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" y="699991"/>
            <a:ext cx="5171090" cy="5423336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4400" dirty="0" smtClean="0"/>
          </a:p>
          <a:p>
            <a:endParaRPr lang="en-GB" sz="4400" dirty="0"/>
          </a:p>
          <a:p>
            <a:r>
              <a:rPr lang="en-GB" sz="4400" dirty="0" smtClean="0"/>
              <a:t>The machine language that I used to develop the website</a:t>
            </a:r>
          </a:p>
          <a:p>
            <a:endParaRPr lang="en-GB" sz="4400" dirty="0" smtClean="0"/>
          </a:p>
          <a:p>
            <a:endParaRPr lang="en-GB" sz="4400" dirty="0"/>
          </a:p>
          <a:p>
            <a:endParaRPr lang="en-GB" sz="4400" dirty="0" smtClean="0"/>
          </a:p>
          <a:p>
            <a:endParaRPr lang="en-GB" sz="4400" dirty="0"/>
          </a:p>
          <a:p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57868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781969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GB" sz="6000" dirty="0" smtClean="0"/>
              <a:t>Tools I used to develop the website</a:t>
            </a:r>
            <a:endParaRPr lang="en-GB" sz="6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781969"/>
            <a:ext cx="3801591" cy="5335052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 err="1" smtClean="0"/>
              <a:t>mindView</a:t>
            </a:r>
            <a:endParaRPr lang="en-GB" sz="4400" dirty="0" smtClean="0"/>
          </a:p>
          <a:p>
            <a:endParaRPr lang="en-GB" sz="4400" dirty="0" smtClean="0"/>
          </a:p>
          <a:p>
            <a:endParaRPr lang="en-GB" sz="44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801591" y="781969"/>
            <a:ext cx="8390409" cy="5335052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400" dirty="0" err="1" smtClean="0"/>
              <a:t>mindView</a:t>
            </a:r>
            <a:endParaRPr lang="en-GB" sz="5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smtClean="0"/>
              <a:t>The importance </a:t>
            </a:r>
            <a:r>
              <a:rPr lang="en-GB" sz="2800" dirty="0" err="1" smtClean="0"/>
              <a:t>mindview</a:t>
            </a:r>
            <a:r>
              <a:rPr lang="en-GB" sz="2800" dirty="0" smtClean="0"/>
              <a:t> is to create a </a:t>
            </a:r>
            <a:r>
              <a:rPr lang="en-GB" sz="2800" dirty="0" err="1" smtClean="0"/>
              <a:t>gant</a:t>
            </a:r>
            <a:r>
              <a:rPr lang="en-GB" sz="2800" dirty="0"/>
              <a:t> </a:t>
            </a:r>
            <a:r>
              <a:rPr lang="en-GB" sz="2800" dirty="0" smtClean="0"/>
              <a:t>chart.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smtClean="0"/>
              <a:t>Gant chart is very important to divide the project based on the time framework. 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69541"/>
            <a:ext cx="3801591" cy="3928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7152" b="11926"/>
          <a:stretch/>
        </p:blipFill>
        <p:spPr>
          <a:xfrm>
            <a:off x="0" y="3083734"/>
            <a:ext cx="12191999" cy="38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3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461175" cy="6858000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GB" dirty="0" smtClean="0"/>
              <a:t>XAMPP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1176" y="0"/>
            <a:ext cx="7088176" cy="6858000"/>
          </a:xfrm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GB" sz="3200" dirty="0"/>
              <a:t>T</a:t>
            </a:r>
            <a:r>
              <a:rPr lang="en-GB" sz="3200" dirty="0" smtClean="0"/>
              <a:t>he importance of </a:t>
            </a:r>
            <a:r>
              <a:rPr lang="en-GB" sz="3200" dirty="0" err="1" smtClean="0"/>
              <a:t>xampp</a:t>
            </a:r>
            <a:r>
              <a:rPr lang="en-GB" sz="3200" dirty="0" smtClean="0"/>
              <a:t> for this project </a:t>
            </a:r>
          </a:p>
          <a:p>
            <a:r>
              <a:rPr lang="en-GB" sz="2800" dirty="0" smtClean="0"/>
              <a:t>X: cross platform: it help me to move my project from windows to mac</a:t>
            </a:r>
          </a:p>
          <a:p>
            <a:r>
              <a:rPr lang="en-GB" sz="2800" dirty="0" smtClean="0"/>
              <a:t>A:</a:t>
            </a:r>
            <a:r>
              <a:rPr lang="en-GB" sz="2800" dirty="0"/>
              <a:t>Apache </a:t>
            </a:r>
            <a:r>
              <a:rPr lang="en-GB" sz="2800" dirty="0" smtClean="0"/>
              <a:t>server</a:t>
            </a:r>
            <a:r>
              <a:rPr lang="en-GB" sz="2800" b="1" dirty="0" smtClean="0"/>
              <a:t>:</a:t>
            </a:r>
            <a:r>
              <a:rPr lang="en-GB" sz="2400" b="1" dirty="0" smtClean="0"/>
              <a:t> </a:t>
            </a:r>
            <a:r>
              <a:rPr lang="en-GB" sz="2400" dirty="0"/>
              <a:t>T</a:t>
            </a:r>
            <a:r>
              <a:rPr lang="en-GB" sz="2400" dirty="0" smtClean="0"/>
              <a:t>he importance of apache server is to</a:t>
            </a:r>
            <a:r>
              <a:rPr lang="en-GB" sz="2400" b="1" dirty="0" smtClean="0"/>
              <a:t> </a:t>
            </a:r>
            <a:r>
              <a:rPr lang="en-US" dirty="0" smtClean="0"/>
              <a:t>run </a:t>
            </a:r>
            <a:r>
              <a:rPr lang="en-US" dirty="0"/>
              <a:t>most of the applications or software like PHP. It is the most usable webserver software across the world</a:t>
            </a:r>
            <a:r>
              <a:rPr lang="en-US" dirty="0" smtClean="0"/>
              <a:t>.</a:t>
            </a:r>
          </a:p>
          <a:p>
            <a:r>
              <a:rPr lang="en-GB" b="1" dirty="0"/>
              <a:t>M: Maria </a:t>
            </a:r>
            <a:r>
              <a:rPr lang="en-GB" b="1" dirty="0" smtClean="0"/>
              <a:t>DB: </a:t>
            </a:r>
            <a:r>
              <a:rPr lang="en-US" dirty="0"/>
              <a:t>Maria DB is the popular database server that is open source and developed by original developers of MySQL</a:t>
            </a:r>
            <a:r>
              <a:rPr lang="en-US" dirty="0" smtClean="0"/>
              <a:t>.</a:t>
            </a:r>
          </a:p>
          <a:p>
            <a:r>
              <a:rPr lang="en-GB" sz="2800" b="1" dirty="0"/>
              <a:t>P: PHP</a:t>
            </a:r>
            <a:r>
              <a:rPr lang="en-GB" dirty="0"/>
              <a:t>– </a:t>
            </a:r>
            <a:r>
              <a:rPr lang="en-GB" dirty="0" err="1"/>
              <a:t>Xampp</a:t>
            </a:r>
            <a:r>
              <a:rPr lang="en-GB" dirty="0"/>
              <a:t> supports </a:t>
            </a:r>
            <a:r>
              <a:rPr lang="en-GB" dirty="0" smtClean="0"/>
              <a:t>PHP:</a:t>
            </a:r>
            <a:r>
              <a:rPr lang="en-US" dirty="0"/>
              <a:t>PHP stands for PHP Hypertext Processor(earlier it was known as Personal Home Page), It provides an environment for web development.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dirty="0"/>
              <a:t>This is a server-side scripting language</a:t>
            </a:r>
            <a:r>
              <a:rPr lang="en-US" dirty="0" smtClean="0"/>
              <a:t>.</a:t>
            </a:r>
          </a:p>
          <a:p>
            <a:pPr fontAlgn="base"/>
            <a:r>
              <a:rPr lang="en-US" sz="2800" b="1" dirty="0"/>
              <a:t>P: PERL</a:t>
            </a:r>
            <a:r>
              <a:rPr lang="en-US" sz="2800" dirty="0"/>
              <a:t> </a:t>
            </a:r>
            <a:r>
              <a:rPr lang="en-US" dirty="0"/>
              <a:t>– </a:t>
            </a:r>
            <a:r>
              <a:rPr lang="en-US" dirty="0" err="1"/>
              <a:t>Xampp</a:t>
            </a:r>
            <a:r>
              <a:rPr lang="en-US" dirty="0"/>
              <a:t> supports PERL.</a:t>
            </a:r>
          </a:p>
          <a:p>
            <a:pPr fontAlgn="base"/>
            <a:r>
              <a:rPr lang="en-US" dirty="0"/>
              <a:t>PERL(Practical Extraction and reporting language) is a high-level general-purpose programming language. It is used in developing web applications.</a:t>
            </a:r>
          </a:p>
          <a:p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892"/>
            <a:ext cx="5461175" cy="508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4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31"/>
            <a:ext cx="12192000" cy="668459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sz="4000" dirty="0" smtClean="0"/>
              <a:t>The last Tool that used to develop the website 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1090" y="699991"/>
            <a:ext cx="7020910" cy="5423336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The main benefit of Sublime text is to write the code in multiple languages.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So I used it to write the code. </a:t>
            </a:r>
            <a:endParaRPr lang="en-GB" sz="4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" y="699991"/>
            <a:ext cx="5171090" cy="5423336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4400" dirty="0" smtClean="0"/>
          </a:p>
          <a:p>
            <a:r>
              <a:rPr lang="en-GB" sz="4400" dirty="0" smtClean="0"/>
              <a:t>SublimText3</a:t>
            </a:r>
          </a:p>
          <a:p>
            <a:endParaRPr lang="en-GB" sz="4400" dirty="0" smtClean="0"/>
          </a:p>
          <a:p>
            <a:endParaRPr lang="en-GB" sz="4400" dirty="0" smtClean="0"/>
          </a:p>
          <a:p>
            <a:endParaRPr lang="en-GB" sz="4400" dirty="0"/>
          </a:p>
          <a:p>
            <a:endParaRPr lang="en-GB" sz="4400" dirty="0" smtClean="0"/>
          </a:p>
          <a:p>
            <a:endParaRPr lang="en-GB" sz="4400" dirty="0"/>
          </a:p>
          <a:p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6912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31"/>
            <a:ext cx="12192000" cy="668459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sz="4000" dirty="0" smtClean="0"/>
              <a:t>Website planning</a:t>
            </a:r>
            <a:endParaRPr lang="en-GB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" y="699990"/>
            <a:ext cx="12129164" cy="535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2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68459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GB" b="1" dirty="0"/>
              <a:t>System analysist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611" y="523640"/>
            <a:ext cx="7321733" cy="559968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" y="699991"/>
            <a:ext cx="5171090" cy="5423336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4400" dirty="0" smtClean="0"/>
          </a:p>
          <a:p>
            <a:endParaRPr lang="en-GB" sz="4400" dirty="0"/>
          </a:p>
          <a:p>
            <a:endParaRPr lang="en-GB" sz="4400" dirty="0" smtClean="0"/>
          </a:p>
          <a:p>
            <a:endParaRPr lang="en-GB" sz="4400" dirty="0"/>
          </a:p>
          <a:p>
            <a:endParaRPr lang="en-GB" sz="4400" dirty="0" smtClean="0"/>
          </a:p>
          <a:p>
            <a:endParaRPr lang="en-GB" sz="4400" dirty="0"/>
          </a:p>
          <a:p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" y="523639"/>
            <a:ext cx="5264331" cy="55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31"/>
            <a:ext cx="12192000" cy="668459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sz="4000" dirty="0" smtClean="0"/>
              <a:t>Website </a:t>
            </a:r>
            <a:r>
              <a:rPr lang="en-GB" sz="4000" dirty="0"/>
              <a:t>Implementation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836" y="611702"/>
            <a:ext cx="12458836" cy="616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124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994</TotalTime>
  <Words>388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Corbel</vt:lpstr>
      <vt:lpstr>Wingdings 2</vt:lpstr>
      <vt:lpstr>Frame</vt:lpstr>
      <vt:lpstr>Students to students to support website </vt:lpstr>
      <vt:lpstr>The Goal of this website</vt:lpstr>
      <vt:lpstr>The machine language that I used to develop the website</vt:lpstr>
      <vt:lpstr>PowerPoint Presentation</vt:lpstr>
      <vt:lpstr>XAMPP        </vt:lpstr>
      <vt:lpstr>The last Tool that used to develop the website </vt:lpstr>
      <vt:lpstr>Website planning</vt:lpstr>
      <vt:lpstr>System analysist</vt:lpstr>
      <vt:lpstr>Website Implementation</vt:lpstr>
      <vt:lpstr>Registration Page</vt:lpstr>
      <vt:lpstr>Index page</vt:lpstr>
      <vt:lpstr>Subjects Pages </vt:lpstr>
      <vt:lpstr>Documents Page </vt:lpstr>
      <vt:lpstr>Admin Login page </vt:lpstr>
      <vt:lpstr>Admin dashboard </vt:lpstr>
      <vt:lpstr>Website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Students to students support website.</dc:title>
  <dc:creator>afwork grumnhe</dc:creator>
  <cp:lastModifiedBy>afwork grumnhe</cp:lastModifiedBy>
  <cp:revision>28</cp:revision>
  <dcterms:created xsi:type="dcterms:W3CDTF">2020-07-14T14:21:34Z</dcterms:created>
  <dcterms:modified xsi:type="dcterms:W3CDTF">2020-07-16T13:12:17Z</dcterms:modified>
</cp:coreProperties>
</file>